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72" r:id="rId2"/>
    <p:sldId id="273" r:id="rId3"/>
    <p:sldId id="276" r:id="rId4"/>
    <p:sldId id="285" r:id="rId5"/>
    <p:sldId id="274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4" r:id="rId14"/>
    <p:sldId id="283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C4A470-4E81-4800-BBE8-FD79B19610D3}" v="18" dt="2021-11-30T00:46:43.327"/>
  </p1510:revLst>
</p1510:revInfo>
</file>

<file path=ppt/tableStyles.xml><?xml version="1.0" encoding="utf-8"?>
<a:tblStyleLst xmlns:a="http://schemas.openxmlformats.org/drawingml/2006/main" def="{8799B23B-EC83-4686-B30A-512413B5E67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e Coscia" userId="6ab8730bf378a6b1" providerId="LiveId" clId="{62BEF152-0DBD-420F-9D09-63E01A9B4CFC}"/>
    <pc:docChg chg="custSel addSld delSld modSld">
      <pc:chgData name="caroline Coscia" userId="6ab8730bf378a6b1" providerId="LiveId" clId="{62BEF152-0DBD-420F-9D09-63E01A9B4CFC}" dt="2020-09-14T00:04:27.657" v="3301" actId="255"/>
      <pc:docMkLst>
        <pc:docMk/>
      </pc:docMkLst>
      <pc:sldChg chg="modSp mod">
        <pc:chgData name="caroline Coscia" userId="6ab8730bf378a6b1" providerId="LiveId" clId="{62BEF152-0DBD-420F-9D09-63E01A9B4CFC}" dt="2020-09-14T00:02:35.160" v="3294" actId="2711"/>
        <pc:sldMkLst>
          <pc:docMk/>
          <pc:sldMk cId="3339554045" sldId="274"/>
        </pc:sldMkLst>
        <pc:spChg chg="mod">
          <ac:chgData name="caroline Coscia" userId="6ab8730bf378a6b1" providerId="LiveId" clId="{62BEF152-0DBD-420F-9D09-63E01A9B4CFC}" dt="2020-09-14T00:02:35.160" v="3294" actId="2711"/>
          <ac:spMkLst>
            <pc:docMk/>
            <pc:sldMk cId="3339554045" sldId="274"/>
            <ac:spMk id="2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4T00:03:08.601" v="3295" actId="20577"/>
        <pc:sldMkLst>
          <pc:docMk/>
          <pc:sldMk cId="486327118" sldId="279"/>
        </pc:sldMkLst>
        <pc:spChg chg="mod">
          <ac:chgData name="caroline Coscia" userId="6ab8730bf378a6b1" providerId="LiveId" clId="{62BEF152-0DBD-420F-9D09-63E01A9B4CFC}" dt="2020-09-14T00:03:08.601" v="3295" actId="20577"/>
          <ac:spMkLst>
            <pc:docMk/>
            <pc:sldMk cId="486327118" sldId="279"/>
            <ac:spMk id="2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4T00:03:20.260" v="3297" actId="20577"/>
        <pc:sldMkLst>
          <pc:docMk/>
          <pc:sldMk cId="4192706862" sldId="280"/>
        </pc:sldMkLst>
        <pc:spChg chg="mod">
          <ac:chgData name="caroline Coscia" userId="6ab8730bf378a6b1" providerId="LiveId" clId="{62BEF152-0DBD-420F-9D09-63E01A9B4CFC}" dt="2020-09-14T00:03:20.260" v="3297" actId="20577"/>
          <ac:spMkLst>
            <pc:docMk/>
            <pc:sldMk cId="4192706862" sldId="280"/>
            <ac:spMk id="2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3T23:27:15.209" v="548" actId="255"/>
        <pc:sldMkLst>
          <pc:docMk/>
          <pc:sldMk cId="2423682645" sldId="282"/>
        </pc:sldMkLst>
        <pc:spChg chg="mod">
          <ac:chgData name="caroline Coscia" userId="6ab8730bf378a6b1" providerId="LiveId" clId="{62BEF152-0DBD-420F-9D09-63E01A9B4CFC}" dt="2020-09-13T23:27:15.209" v="548" actId="255"/>
          <ac:spMkLst>
            <pc:docMk/>
            <pc:sldMk cId="2423682645" sldId="282"/>
            <ac:spMk id="2" creationId="{00000000-0000-0000-0000-000000000000}"/>
          </ac:spMkLst>
        </pc:spChg>
        <pc:spChg chg="mod">
          <ac:chgData name="caroline Coscia" userId="6ab8730bf378a6b1" providerId="LiveId" clId="{62BEF152-0DBD-420F-9D09-63E01A9B4CFC}" dt="2020-09-13T23:20:40.242" v="18" actId="20577"/>
          <ac:spMkLst>
            <pc:docMk/>
            <pc:sldMk cId="2423682645" sldId="282"/>
            <ac:spMk id="3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3T23:34:46.527" v="1233" actId="20577"/>
        <pc:sldMkLst>
          <pc:docMk/>
          <pc:sldMk cId="4283393869" sldId="283"/>
        </pc:sldMkLst>
        <pc:spChg chg="mod">
          <ac:chgData name="caroline Coscia" userId="6ab8730bf378a6b1" providerId="LiveId" clId="{62BEF152-0DBD-420F-9D09-63E01A9B4CFC}" dt="2020-09-13T23:34:46.527" v="1233" actId="20577"/>
          <ac:spMkLst>
            <pc:docMk/>
            <pc:sldMk cId="4283393869" sldId="283"/>
            <ac:spMk id="2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3T23:42:26.046" v="1909" actId="20577"/>
        <pc:sldMkLst>
          <pc:docMk/>
          <pc:sldMk cId="3885437170" sldId="284"/>
        </pc:sldMkLst>
        <pc:spChg chg="mod">
          <ac:chgData name="caroline Coscia" userId="6ab8730bf378a6b1" providerId="LiveId" clId="{62BEF152-0DBD-420F-9D09-63E01A9B4CFC}" dt="2020-09-13T23:42:26.046" v="1909" actId="20577"/>
          <ac:spMkLst>
            <pc:docMk/>
            <pc:sldMk cId="3885437170" sldId="284"/>
            <ac:spMk id="2" creationId="{00000000-0000-0000-0000-000000000000}"/>
          </ac:spMkLst>
        </pc:spChg>
        <pc:spChg chg="mod">
          <ac:chgData name="caroline Coscia" userId="6ab8730bf378a6b1" providerId="LiveId" clId="{62BEF152-0DBD-420F-9D09-63E01A9B4CFC}" dt="2020-09-13T23:38:33.519" v="1591" actId="1076"/>
          <ac:spMkLst>
            <pc:docMk/>
            <pc:sldMk cId="3885437170" sldId="284"/>
            <ac:spMk id="3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3T23:48:54.502" v="2506" actId="20577"/>
        <pc:sldMkLst>
          <pc:docMk/>
          <pc:sldMk cId="2921019822" sldId="285"/>
        </pc:sldMkLst>
        <pc:spChg chg="mod">
          <ac:chgData name="caroline Coscia" userId="6ab8730bf378a6b1" providerId="LiveId" clId="{62BEF152-0DBD-420F-9D09-63E01A9B4CFC}" dt="2020-09-13T23:48:54.502" v="2506" actId="20577"/>
          <ac:spMkLst>
            <pc:docMk/>
            <pc:sldMk cId="2921019822" sldId="285"/>
            <ac:spMk id="2" creationId="{00000000-0000-0000-0000-000000000000}"/>
          </ac:spMkLst>
        </pc:spChg>
      </pc:sldChg>
      <pc:sldChg chg="modSp mod">
        <pc:chgData name="caroline Coscia" userId="6ab8730bf378a6b1" providerId="LiveId" clId="{62BEF152-0DBD-420F-9D09-63E01A9B4CFC}" dt="2020-09-14T00:04:27.657" v="3301" actId="255"/>
        <pc:sldMkLst>
          <pc:docMk/>
          <pc:sldMk cId="107656972" sldId="286"/>
        </pc:sldMkLst>
        <pc:spChg chg="mod">
          <ac:chgData name="caroline Coscia" userId="6ab8730bf378a6b1" providerId="LiveId" clId="{62BEF152-0DBD-420F-9D09-63E01A9B4CFC}" dt="2020-09-14T00:04:27.657" v="3301" actId="255"/>
          <ac:spMkLst>
            <pc:docMk/>
            <pc:sldMk cId="107656972" sldId="286"/>
            <ac:spMk id="2" creationId="{00000000-0000-0000-0000-000000000000}"/>
          </ac:spMkLst>
        </pc:spChg>
      </pc:sldChg>
      <pc:sldChg chg="modSp new del mod">
        <pc:chgData name="caroline Coscia" userId="6ab8730bf378a6b1" providerId="LiveId" clId="{62BEF152-0DBD-420F-9D09-63E01A9B4CFC}" dt="2020-09-13T23:59:14.422" v="3293" actId="2696"/>
        <pc:sldMkLst>
          <pc:docMk/>
          <pc:sldMk cId="120016969" sldId="287"/>
        </pc:sldMkLst>
        <pc:spChg chg="mod">
          <ac:chgData name="caroline Coscia" userId="6ab8730bf378a6b1" providerId="LiveId" clId="{62BEF152-0DBD-420F-9D09-63E01A9B4CFC}" dt="2020-09-13T23:59:05.146" v="3291" actId="113"/>
          <ac:spMkLst>
            <pc:docMk/>
            <pc:sldMk cId="120016969" sldId="287"/>
            <ac:spMk id="2" creationId="{DA022E8E-ABB7-407E-8961-5CCCE064C1F7}"/>
          </ac:spMkLst>
        </pc:spChg>
        <pc:spChg chg="mod">
          <ac:chgData name="caroline Coscia" userId="6ab8730bf378a6b1" providerId="LiveId" clId="{62BEF152-0DBD-420F-9D09-63E01A9B4CFC}" dt="2020-09-13T23:59:07.643" v="3292" actId="20577"/>
          <ac:spMkLst>
            <pc:docMk/>
            <pc:sldMk cId="120016969" sldId="287"/>
            <ac:spMk id="3" creationId="{8DCCB281-C798-4840-96EE-67A44038CDFA}"/>
          </ac:spMkLst>
        </pc:spChg>
      </pc:sldChg>
    </pc:docChg>
  </pc:docChgLst>
  <pc:docChgLst>
    <pc:chgData name="caroline Coscia" userId="6ab8730bf378a6b1" providerId="LiveId" clId="{3CC4A470-4E81-4800-BBE8-FD79B19610D3}"/>
    <pc:docChg chg="undo custSel delSld modSld">
      <pc:chgData name="caroline Coscia" userId="6ab8730bf378a6b1" providerId="LiveId" clId="{3CC4A470-4E81-4800-BBE8-FD79B19610D3}" dt="2021-11-30T01:01:45.444" v="8061" actId="20577"/>
      <pc:docMkLst>
        <pc:docMk/>
      </pc:docMkLst>
      <pc:sldChg chg="modSp mod">
        <pc:chgData name="caroline Coscia" userId="6ab8730bf378a6b1" providerId="LiveId" clId="{3CC4A470-4E81-4800-BBE8-FD79B19610D3}" dt="2021-11-28T21:52:44.166" v="1770" actId="115"/>
        <pc:sldMkLst>
          <pc:docMk/>
          <pc:sldMk cId="3549628654" sldId="272"/>
        </pc:sldMkLst>
        <pc:spChg chg="mod">
          <ac:chgData name="caroline Coscia" userId="6ab8730bf378a6b1" providerId="LiveId" clId="{3CC4A470-4E81-4800-BBE8-FD79B19610D3}" dt="2021-11-28T21:15:42.481" v="66" actId="14100"/>
          <ac:spMkLst>
            <pc:docMk/>
            <pc:sldMk cId="3549628654" sldId="272"/>
            <ac:spMk id="4" creationId="{00000000-0000-0000-0000-000000000000}"/>
          </ac:spMkLst>
        </pc:spChg>
        <pc:spChg chg="mod">
          <ac:chgData name="caroline Coscia" userId="6ab8730bf378a6b1" providerId="LiveId" clId="{3CC4A470-4E81-4800-BBE8-FD79B19610D3}" dt="2021-11-28T21:52:44.166" v="1770" actId="115"/>
          <ac:spMkLst>
            <pc:docMk/>
            <pc:sldMk cId="3549628654" sldId="272"/>
            <ac:spMk id="5" creationId="{00000000-0000-0000-0000-000000000000}"/>
          </ac:spMkLst>
        </pc:spChg>
      </pc:sldChg>
      <pc:sldChg chg="addSp delSp modSp mod">
        <pc:chgData name="caroline Coscia" userId="6ab8730bf378a6b1" providerId="LiveId" clId="{3CC4A470-4E81-4800-BBE8-FD79B19610D3}" dt="2021-11-29T00:56:17.508" v="6939" actId="20577"/>
        <pc:sldMkLst>
          <pc:docMk/>
          <pc:sldMk cId="1508910272" sldId="273"/>
        </pc:sldMkLst>
        <pc:spChg chg="mod">
          <ac:chgData name="caroline Coscia" userId="6ab8730bf378a6b1" providerId="LiveId" clId="{3CC4A470-4E81-4800-BBE8-FD79B19610D3}" dt="2021-11-29T00:56:17.508" v="6939" actId="20577"/>
          <ac:spMkLst>
            <pc:docMk/>
            <pc:sldMk cId="1508910272" sldId="273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8T22:30:30.466" v="4860" actId="14100"/>
          <ac:spMkLst>
            <pc:docMk/>
            <pc:sldMk cId="1508910272" sldId="273"/>
            <ac:spMk id="3" creationId="{00000000-0000-0000-0000-000000000000}"/>
          </ac:spMkLst>
        </pc:spChg>
        <pc:spChg chg="add del mod">
          <ac:chgData name="caroline Coscia" userId="6ab8730bf378a6b1" providerId="LiveId" clId="{3CC4A470-4E81-4800-BBE8-FD79B19610D3}" dt="2021-11-28T21:22:22.194" v="328" actId="478"/>
          <ac:spMkLst>
            <pc:docMk/>
            <pc:sldMk cId="1508910272" sldId="273"/>
            <ac:spMk id="4" creationId="{32D88F43-EA45-4F5B-8C79-1314BA0DB456}"/>
          </ac:spMkLst>
        </pc:spChg>
        <pc:spChg chg="add del">
          <ac:chgData name="caroline Coscia" userId="6ab8730bf378a6b1" providerId="LiveId" clId="{3CC4A470-4E81-4800-BBE8-FD79B19610D3}" dt="2021-11-28T21:22:53.230" v="330" actId="478"/>
          <ac:spMkLst>
            <pc:docMk/>
            <pc:sldMk cId="1508910272" sldId="273"/>
            <ac:spMk id="5" creationId="{930371E0-A9AA-4645-8549-A23BC9D6BA1D}"/>
          </ac:spMkLst>
        </pc:spChg>
        <pc:spChg chg="add del mod">
          <ac:chgData name="caroline Coscia" userId="6ab8730bf378a6b1" providerId="LiveId" clId="{3CC4A470-4E81-4800-BBE8-FD79B19610D3}" dt="2021-11-28T21:23:19.961" v="333" actId="478"/>
          <ac:spMkLst>
            <pc:docMk/>
            <pc:sldMk cId="1508910272" sldId="273"/>
            <ac:spMk id="6" creationId="{9848520A-2C11-445F-961B-FE8BE3B9EE02}"/>
          </ac:spMkLst>
        </pc:spChg>
        <pc:cxnChg chg="add mod">
          <ac:chgData name="caroline Coscia" userId="6ab8730bf378a6b1" providerId="LiveId" clId="{3CC4A470-4E81-4800-BBE8-FD79B19610D3}" dt="2021-11-29T00:50:26.617" v="6819" actId="14100"/>
          <ac:cxnSpMkLst>
            <pc:docMk/>
            <pc:sldMk cId="1508910272" sldId="273"/>
            <ac:cxnSpMk id="5" creationId="{E900D77F-3BBA-4634-8E7B-212517F580BD}"/>
          </ac:cxnSpMkLst>
        </pc:cxnChg>
        <pc:cxnChg chg="add mod">
          <ac:chgData name="caroline Coscia" userId="6ab8730bf378a6b1" providerId="LiveId" clId="{3CC4A470-4E81-4800-BBE8-FD79B19610D3}" dt="2021-11-28T21:24:01.760" v="338" actId="1076"/>
          <ac:cxnSpMkLst>
            <pc:docMk/>
            <pc:sldMk cId="1508910272" sldId="273"/>
            <ac:cxnSpMk id="8" creationId="{5E95946E-174D-4C34-8B4E-C77AEB2A02AE}"/>
          </ac:cxnSpMkLst>
        </pc:cxnChg>
        <pc:cxnChg chg="add mod">
          <ac:chgData name="caroline Coscia" userId="6ab8730bf378a6b1" providerId="LiveId" clId="{3CC4A470-4E81-4800-BBE8-FD79B19610D3}" dt="2021-11-29T00:50:38.466" v="6821" actId="1076"/>
          <ac:cxnSpMkLst>
            <pc:docMk/>
            <pc:sldMk cId="1508910272" sldId="273"/>
            <ac:cxnSpMk id="10" creationId="{ADFA1809-64B0-4E58-8C63-C716E1AF3D47}"/>
          </ac:cxnSpMkLst>
        </pc:cxnChg>
      </pc:sldChg>
      <pc:sldChg chg="modSp mod">
        <pc:chgData name="caroline Coscia" userId="6ab8730bf378a6b1" providerId="LiveId" clId="{3CC4A470-4E81-4800-BBE8-FD79B19610D3}" dt="2021-11-30T00:45:56.998" v="7487" actId="20577"/>
        <pc:sldMkLst>
          <pc:docMk/>
          <pc:sldMk cId="3339554045" sldId="274"/>
        </pc:sldMkLst>
        <pc:spChg chg="mod">
          <ac:chgData name="caroline Coscia" userId="6ab8730bf378a6b1" providerId="LiveId" clId="{3CC4A470-4E81-4800-BBE8-FD79B19610D3}" dt="2021-11-30T00:45:56.998" v="7487" actId="20577"/>
          <ac:spMkLst>
            <pc:docMk/>
            <pc:sldMk cId="3339554045" sldId="274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9T00:21:33.562" v="5033" actId="20577"/>
          <ac:spMkLst>
            <pc:docMk/>
            <pc:sldMk cId="3339554045" sldId="274"/>
            <ac:spMk id="3" creationId="{00000000-0000-0000-0000-000000000000}"/>
          </ac:spMkLst>
        </pc:spChg>
      </pc:sldChg>
      <pc:sldChg chg="modSp mod">
        <pc:chgData name="caroline Coscia" userId="6ab8730bf378a6b1" providerId="LiveId" clId="{3CC4A470-4E81-4800-BBE8-FD79B19610D3}" dt="2021-11-29T00:21:47.950" v="5051" actId="20577"/>
        <pc:sldMkLst>
          <pc:docMk/>
          <pc:sldMk cId="1515016683" sldId="275"/>
        </pc:sldMkLst>
        <pc:spChg chg="mod">
          <ac:chgData name="caroline Coscia" userId="6ab8730bf378a6b1" providerId="LiveId" clId="{3CC4A470-4E81-4800-BBE8-FD79B19610D3}" dt="2021-11-28T21:47:02.671" v="1632" actId="20577"/>
          <ac:spMkLst>
            <pc:docMk/>
            <pc:sldMk cId="1515016683" sldId="275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9T00:21:47.950" v="5051" actId="20577"/>
          <ac:spMkLst>
            <pc:docMk/>
            <pc:sldMk cId="1515016683" sldId="275"/>
            <ac:spMk id="3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1551943840" sldId="276"/>
        </pc:sldMkLst>
      </pc:sldChg>
      <pc:sldChg chg="addSp modSp mod">
        <pc:chgData name="caroline Coscia" userId="6ab8730bf378a6b1" providerId="LiveId" clId="{3CC4A470-4E81-4800-BBE8-FD79B19610D3}" dt="2021-11-30T01:01:45.444" v="8061" actId="20577"/>
        <pc:sldMkLst>
          <pc:docMk/>
          <pc:sldMk cId="3915136962" sldId="276"/>
        </pc:sldMkLst>
        <pc:spChg chg="mod">
          <ac:chgData name="caroline Coscia" userId="6ab8730bf378a6b1" providerId="LiveId" clId="{3CC4A470-4E81-4800-BBE8-FD79B19610D3}" dt="2021-11-30T01:01:45.444" v="8061" actId="20577"/>
          <ac:spMkLst>
            <pc:docMk/>
            <pc:sldMk cId="3915136962" sldId="276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9T01:08:24.364" v="7367" actId="20577"/>
          <ac:spMkLst>
            <pc:docMk/>
            <pc:sldMk cId="3915136962" sldId="276"/>
            <ac:spMk id="3" creationId="{00000000-0000-0000-0000-000000000000}"/>
          </ac:spMkLst>
        </pc:spChg>
        <pc:cxnChg chg="add mod">
          <ac:chgData name="caroline Coscia" userId="6ab8730bf378a6b1" providerId="LiveId" clId="{3CC4A470-4E81-4800-BBE8-FD79B19610D3}" dt="2021-11-29T01:08:35.425" v="7369" actId="1076"/>
          <ac:cxnSpMkLst>
            <pc:docMk/>
            <pc:sldMk cId="3915136962" sldId="276"/>
            <ac:cxnSpMk id="5" creationId="{4F52D048-FB3E-4825-9320-3307BB76E1E0}"/>
          </ac:cxnSpMkLst>
        </pc:cxnChg>
        <pc:cxnChg chg="add mod">
          <ac:chgData name="caroline Coscia" userId="6ab8730bf378a6b1" providerId="LiveId" clId="{3CC4A470-4E81-4800-BBE8-FD79B19610D3}" dt="2021-11-29T01:08:42.999" v="7372" actId="1076"/>
          <ac:cxnSpMkLst>
            <pc:docMk/>
            <pc:sldMk cId="3915136962" sldId="276"/>
            <ac:cxnSpMk id="11" creationId="{B72E1A36-2606-4071-8BB1-61774BFBC5F6}"/>
          </ac:cxnSpMkLst>
        </pc:cxnChg>
        <pc:cxnChg chg="add mod">
          <ac:chgData name="caroline Coscia" userId="6ab8730bf378a6b1" providerId="LiveId" clId="{3CC4A470-4E81-4800-BBE8-FD79B19610D3}" dt="2021-11-29T01:08:40.687" v="7371" actId="1076"/>
          <ac:cxnSpMkLst>
            <pc:docMk/>
            <pc:sldMk cId="3915136962" sldId="276"/>
            <ac:cxnSpMk id="12" creationId="{1A8EB90E-895E-4B15-8A63-FDA2D1DFB22A}"/>
          </ac:cxnSpMkLst>
        </pc:cxnChg>
      </pc:sldChg>
      <pc:sldChg chg="modSp mod">
        <pc:chgData name="caroline Coscia" userId="6ab8730bf378a6b1" providerId="LiveId" clId="{3CC4A470-4E81-4800-BBE8-FD79B19610D3}" dt="2021-11-29T00:45:44.703" v="6558" actId="255"/>
        <pc:sldMkLst>
          <pc:docMk/>
          <pc:sldMk cId="201942167" sldId="277"/>
        </pc:sldMkLst>
        <pc:spChg chg="mod">
          <ac:chgData name="caroline Coscia" userId="6ab8730bf378a6b1" providerId="LiveId" clId="{3CC4A470-4E81-4800-BBE8-FD79B19610D3}" dt="2021-11-29T00:45:44.703" v="6558" actId="255"/>
          <ac:spMkLst>
            <pc:docMk/>
            <pc:sldMk cId="201942167" sldId="277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9T00:43:53.766" v="6471" actId="20577"/>
          <ac:spMkLst>
            <pc:docMk/>
            <pc:sldMk cId="201942167" sldId="277"/>
            <ac:spMk id="3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1554143745" sldId="277"/>
        </pc:sldMkLst>
      </pc:sldChg>
      <pc:sldChg chg="modSp mod">
        <pc:chgData name="caroline Coscia" userId="6ab8730bf378a6b1" providerId="LiveId" clId="{3CC4A470-4E81-4800-BBE8-FD79B19610D3}" dt="2021-11-28T22:16:58.964" v="3648" actId="20577"/>
        <pc:sldMkLst>
          <pc:docMk/>
          <pc:sldMk cId="156455731" sldId="278"/>
        </pc:sldMkLst>
        <pc:spChg chg="mod">
          <ac:chgData name="caroline Coscia" userId="6ab8730bf378a6b1" providerId="LiveId" clId="{3CC4A470-4E81-4800-BBE8-FD79B19610D3}" dt="2021-11-28T22:16:58.964" v="3648" actId="20577"/>
          <ac:spMkLst>
            <pc:docMk/>
            <pc:sldMk cId="156455731" sldId="278"/>
            <ac:spMk id="2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300463256" sldId="278"/>
        </pc:sldMkLst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486327118" sldId="279"/>
        </pc:sldMkLst>
      </pc:sldChg>
      <pc:sldChg chg="modSp mod">
        <pc:chgData name="caroline Coscia" userId="6ab8730bf378a6b1" providerId="LiveId" clId="{3CC4A470-4E81-4800-BBE8-FD79B19610D3}" dt="2021-11-29T00:33:17.015" v="5644" actId="255"/>
        <pc:sldMkLst>
          <pc:docMk/>
          <pc:sldMk cId="2325779190" sldId="279"/>
        </pc:sldMkLst>
        <pc:spChg chg="mod">
          <ac:chgData name="caroline Coscia" userId="6ab8730bf378a6b1" providerId="LiveId" clId="{3CC4A470-4E81-4800-BBE8-FD79B19610D3}" dt="2021-11-29T00:33:17.015" v="5644" actId="255"/>
          <ac:spMkLst>
            <pc:docMk/>
            <pc:sldMk cId="2325779190" sldId="279"/>
            <ac:spMk id="2" creationId="{00000000-0000-0000-0000-000000000000}"/>
          </ac:spMkLst>
        </pc:spChg>
      </pc:sldChg>
      <pc:sldChg chg="modSp mod">
        <pc:chgData name="caroline Coscia" userId="6ab8730bf378a6b1" providerId="LiveId" clId="{3CC4A470-4E81-4800-BBE8-FD79B19610D3}" dt="2021-11-29T00:55:04.396" v="6860" actId="20577"/>
        <pc:sldMkLst>
          <pc:docMk/>
          <pc:sldMk cId="1201235490" sldId="280"/>
        </pc:sldMkLst>
        <pc:spChg chg="mod">
          <ac:chgData name="caroline Coscia" userId="6ab8730bf378a6b1" providerId="LiveId" clId="{3CC4A470-4E81-4800-BBE8-FD79B19610D3}" dt="2021-11-29T00:55:04.396" v="6860" actId="20577"/>
          <ac:spMkLst>
            <pc:docMk/>
            <pc:sldMk cId="1201235490" sldId="280"/>
            <ac:spMk id="2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4192706862" sldId="280"/>
        </pc:sldMkLst>
      </pc:sldChg>
      <pc:sldChg chg="modSp mod">
        <pc:chgData name="caroline Coscia" userId="6ab8730bf378a6b1" providerId="LiveId" clId="{3CC4A470-4E81-4800-BBE8-FD79B19610D3}" dt="2021-11-29T00:55:11.067" v="6868" actId="20577"/>
        <pc:sldMkLst>
          <pc:docMk/>
          <pc:sldMk cId="3395366309" sldId="281"/>
        </pc:sldMkLst>
        <pc:spChg chg="mod">
          <ac:chgData name="caroline Coscia" userId="6ab8730bf378a6b1" providerId="LiveId" clId="{3CC4A470-4E81-4800-BBE8-FD79B19610D3}" dt="2021-11-29T00:55:11.067" v="6868" actId="20577"/>
          <ac:spMkLst>
            <pc:docMk/>
            <pc:sldMk cId="3395366309" sldId="281"/>
            <ac:spMk id="2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3918484333" sldId="281"/>
        </pc:sldMkLst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2423682645" sldId="282"/>
        </pc:sldMkLst>
      </pc:sldChg>
      <pc:sldChg chg="modSp mod">
        <pc:chgData name="caroline Coscia" userId="6ab8730bf378a6b1" providerId="LiveId" clId="{3CC4A470-4E81-4800-BBE8-FD79B19610D3}" dt="2021-11-29T00:28:29.979" v="5434" actId="20577"/>
        <pc:sldMkLst>
          <pc:docMk/>
          <pc:sldMk cId="4005742567" sldId="282"/>
        </pc:sldMkLst>
        <pc:spChg chg="mod">
          <ac:chgData name="caroline Coscia" userId="6ab8730bf378a6b1" providerId="LiveId" clId="{3CC4A470-4E81-4800-BBE8-FD79B19610D3}" dt="2021-11-29T00:28:29.979" v="5434" actId="20577"/>
          <ac:spMkLst>
            <pc:docMk/>
            <pc:sldMk cId="4005742567" sldId="282"/>
            <ac:spMk id="2" creationId="{00000000-0000-0000-0000-000000000000}"/>
          </ac:spMkLst>
        </pc:spChg>
      </pc:sldChg>
      <pc:sldChg chg="modSp mod">
        <pc:chgData name="caroline Coscia" userId="6ab8730bf378a6b1" providerId="LiveId" clId="{3CC4A470-4E81-4800-BBE8-FD79B19610D3}" dt="2021-11-30T00:51:49.626" v="7789" actId="20577"/>
        <pc:sldMkLst>
          <pc:docMk/>
          <pc:sldMk cId="1446319039" sldId="283"/>
        </pc:sldMkLst>
        <pc:spChg chg="mod">
          <ac:chgData name="caroline Coscia" userId="6ab8730bf378a6b1" providerId="LiveId" clId="{3CC4A470-4E81-4800-BBE8-FD79B19610D3}" dt="2021-11-30T00:51:49.626" v="7789" actId="20577"/>
          <ac:spMkLst>
            <pc:docMk/>
            <pc:sldMk cId="1446319039" sldId="283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8T22:12:18.687" v="3431" actId="20577"/>
          <ac:spMkLst>
            <pc:docMk/>
            <pc:sldMk cId="1446319039" sldId="283"/>
            <ac:spMk id="3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4283393869" sldId="283"/>
        </pc:sldMkLst>
      </pc:sldChg>
      <pc:sldChg chg="modSp mod">
        <pc:chgData name="caroline Coscia" userId="6ab8730bf378a6b1" providerId="LiveId" clId="{3CC4A470-4E81-4800-BBE8-FD79B19610D3}" dt="2021-11-29T00:42:54.293" v="6442" actId="255"/>
        <pc:sldMkLst>
          <pc:docMk/>
          <pc:sldMk cId="585185474" sldId="284"/>
        </pc:sldMkLst>
        <pc:spChg chg="mod">
          <ac:chgData name="caroline Coscia" userId="6ab8730bf378a6b1" providerId="LiveId" clId="{3CC4A470-4E81-4800-BBE8-FD79B19610D3}" dt="2021-11-29T00:42:54.293" v="6442" actId="255"/>
          <ac:spMkLst>
            <pc:docMk/>
            <pc:sldMk cId="585185474" sldId="284"/>
            <ac:spMk id="2" creationId="{00000000-0000-0000-0000-000000000000}"/>
          </ac:spMkLst>
        </pc:spChg>
        <pc:spChg chg="mod">
          <ac:chgData name="caroline Coscia" userId="6ab8730bf378a6b1" providerId="LiveId" clId="{3CC4A470-4E81-4800-BBE8-FD79B19610D3}" dt="2021-11-29T00:40:57.217" v="6259" actId="14100"/>
          <ac:spMkLst>
            <pc:docMk/>
            <pc:sldMk cId="585185474" sldId="284"/>
            <ac:spMk id="3" creationId="{00000000-0000-0000-0000-000000000000}"/>
          </ac:spMkLst>
        </pc:sp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3885437170" sldId="284"/>
        </pc:sldMkLst>
      </pc:sldChg>
      <pc:sldChg chg="delSp modSp mod">
        <pc:chgData name="caroline Coscia" userId="6ab8730bf378a6b1" providerId="LiveId" clId="{3CC4A470-4E81-4800-BBE8-FD79B19610D3}" dt="2021-11-30T01:00:45.937" v="8058" actId="20577"/>
        <pc:sldMkLst>
          <pc:docMk/>
          <pc:sldMk cId="423834377" sldId="285"/>
        </pc:sldMkLst>
        <pc:spChg chg="mod">
          <ac:chgData name="caroline Coscia" userId="6ab8730bf378a6b1" providerId="LiveId" clId="{3CC4A470-4E81-4800-BBE8-FD79B19610D3}" dt="2021-11-30T01:00:45.937" v="8058" actId="20577"/>
          <ac:spMkLst>
            <pc:docMk/>
            <pc:sldMk cId="423834377" sldId="285"/>
            <ac:spMk id="2" creationId="{00000000-0000-0000-0000-000000000000}"/>
          </ac:spMkLst>
        </pc:spChg>
        <pc:cxnChg chg="del">
          <ac:chgData name="caroline Coscia" userId="6ab8730bf378a6b1" providerId="LiveId" clId="{3CC4A470-4E81-4800-BBE8-FD79B19610D3}" dt="2021-11-30T00:46:54.318" v="7490" actId="478"/>
          <ac:cxnSpMkLst>
            <pc:docMk/>
            <pc:sldMk cId="423834377" sldId="285"/>
            <ac:cxnSpMk id="5" creationId="{4F52D048-FB3E-4825-9320-3307BB76E1E0}"/>
          </ac:cxnSpMkLst>
        </pc:cxnChg>
        <pc:cxnChg chg="del">
          <ac:chgData name="caroline Coscia" userId="6ab8730bf378a6b1" providerId="LiveId" clId="{3CC4A470-4E81-4800-BBE8-FD79B19610D3}" dt="2021-11-30T00:46:56.117" v="7491" actId="478"/>
          <ac:cxnSpMkLst>
            <pc:docMk/>
            <pc:sldMk cId="423834377" sldId="285"/>
            <ac:cxnSpMk id="11" creationId="{B72E1A36-2606-4071-8BB1-61774BFBC5F6}"/>
          </ac:cxnSpMkLst>
        </pc:cxnChg>
        <pc:cxnChg chg="del">
          <ac:chgData name="caroline Coscia" userId="6ab8730bf378a6b1" providerId="LiveId" clId="{3CC4A470-4E81-4800-BBE8-FD79B19610D3}" dt="2021-11-30T00:46:57.514" v="7492" actId="478"/>
          <ac:cxnSpMkLst>
            <pc:docMk/>
            <pc:sldMk cId="423834377" sldId="285"/>
            <ac:cxnSpMk id="12" creationId="{1A8EB90E-895E-4B15-8A63-FDA2D1DFB22A}"/>
          </ac:cxnSpMkLst>
        </pc:cxnChg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2921019822" sldId="285"/>
        </pc:sldMkLst>
      </pc:sldChg>
      <pc:sldChg chg="del">
        <pc:chgData name="caroline Coscia" userId="6ab8730bf378a6b1" providerId="LiveId" clId="{3CC4A470-4E81-4800-BBE8-FD79B19610D3}" dt="2021-11-30T00:46:35.756" v="7488" actId="2696"/>
        <pc:sldMkLst>
          <pc:docMk/>
          <pc:sldMk cId="2952163569" sldId="285"/>
        </pc:sldMkLst>
      </pc:sldChg>
      <pc:sldChg chg="del">
        <pc:chgData name="caroline Coscia" userId="6ab8730bf378a6b1" providerId="LiveId" clId="{3CC4A470-4E81-4800-BBE8-FD79B19610D3}" dt="2021-11-28T21:09:29.169" v="0" actId="2696"/>
        <pc:sldMkLst>
          <pc:docMk/>
          <pc:sldMk cId="107656972" sldId="28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BD4573-58E7-4156-A133-2731F5F8D1A6}" type="datetimeFigureOut">
              <a:rPr lang="en-US" smtClean="0"/>
              <a:t>11/29/2021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3B0CF2-7F87-4E02-A248-870047730F9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4981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3B0CF2-7F87-4E02-A248-870047730F9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13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6208894"/>
            <a:ext cx="12192000" cy="649106"/>
            <a:chOff x="0" y="6208894"/>
            <a:chExt cx="12192000" cy="649106"/>
          </a:xfrm>
        </p:grpSpPr>
        <p:sp>
          <p:nvSpPr>
            <p:cNvPr id="2" name="Rectangle 1"/>
            <p:cNvSpPr/>
            <p:nvPr/>
          </p:nvSpPr>
          <p:spPr>
            <a:xfrm>
              <a:off x="3048" y="6220178"/>
              <a:ext cx="12188952" cy="637822"/>
            </a:xfrm>
            <a:prstGeom prst="rect">
              <a:avLst/>
            </a:prstGeom>
            <a:ln>
              <a:noFill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0" y="6208894"/>
              <a:ext cx="12192000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Straight Connector 4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 userDrawn="1"/>
        </p:nvCxnSpPr>
        <p:spPr>
          <a:xfrm flipV="1">
            <a:off x="3048" y="5937956"/>
            <a:ext cx="8241" cy="564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A1D30-C0A0-4124-A783-34D9F15FA0FE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0820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2D5871-AB0F-4B3D-8861-97E78CB7B47E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777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18406-4C3F-4F3E-80BD-A22568EA37EB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754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28077-7188-48C5-8679-2287FAC952E9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1682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CB740-6776-4EE9-99FD-96D592FA5A23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9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F6BD99-6FFD-46C5-B5E2-43A34BDA2566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186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1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2678E-214C-4CF8-97C7-95015FB02960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188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5660E0-FA77-4473-A859-74127B089143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81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8D7B8-9F07-4899-827D-5F3CFDDEB574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82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197C5C-1CD1-417D-A89C-14747F5222C7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19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9EFBB-CFA1-4AA8-9123-F0B52DBD84FE}" type="datetime1">
              <a:rPr lang="en-US" smtClean="0"/>
              <a:t>11/29/2021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1"/>
            <a:ext cx="812800" cy="365125"/>
          </a:xfrm>
        </p:spPr>
        <p:txBody>
          <a:bodyPr/>
          <a:lstStyle/>
          <a:p>
            <a:fld id="{401CF334-2D5C-4859-84A6-CA7E6E43FA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26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9624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Group 24"/>
          <p:cNvGrpSpPr/>
          <p:nvPr/>
        </p:nvGrpSpPr>
        <p:grpSpPr>
          <a:xfrm>
            <a:off x="-29028" y="-7144"/>
            <a:ext cx="12240731" cy="6879658"/>
            <a:chOff x="0" y="-21658"/>
            <a:chExt cx="12240731" cy="6879658"/>
          </a:xfrm>
        </p:grpSpPr>
        <p:sp>
          <p:nvSpPr>
            <p:cNvPr id="26" name="Rectangle 25"/>
            <p:cNvSpPr/>
            <p:nvPr/>
          </p:nvSpPr>
          <p:spPr>
            <a:xfrm>
              <a:off x="31633" y="0"/>
              <a:ext cx="12188952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27" name="Group 26"/>
            <p:cNvGrpSpPr/>
            <p:nvPr/>
          </p:nvGrpSpPr>
          <p:grpSpPr>
            <a:xfrm>
              <a:off x="0" y="-21658"/>
              <a:ext cx="12240731" cy="1041400"/>
              <a:chOff x="-25356" y="-7144"/>
              <a:chExt cx="12240731" cy="1041400"/>
            </a:xfrm>
          </p:grpSpPr>
          <p:sp>
            <p:nvSpPr>
              <p:cNvPr id="28" name="Freeform 27"/>
              <p:cNvSpPr>
                <a:spLocks/>
              </p:cNvSpPr>
              <p:nvPr/>
            </p:nvSpPr>
            <p:spPr bwMode="auto">
              <a:xfrm>
                <a:off x="-12700" y="-7144"/>
                <a:ext cx="12217400" cy="1041400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6" y="2"/>
                  </a:cxn>
                  <a:cxn ang="0">
                    <a:pos x="2542" y="0"/>
                  </a:cxn>
                  <a:cxn ang="0">
                    <a:pos x="4374" y="367"/>
                  </a:cxn>
                  <a:cxn ang="0">
                    <a:pos x="5766" y="55"/>
                  </a:cxn>
                  <a:cxn ang="0">
                    <a:pos x="5772" y="213"/>
                  </a:cxn>
                  <a:cxn ang="0">
                    <a:pos x="4302" y="439"/>
                  </a:cxn>
                  <a:cxn ang="0">
                    <a:pos x="1488" y="201"/>
                  </a:cxn>
                  <a:cxn ang="0">
                    <a:pos x="0" y="656"/>
                  </a:cxn>
                  <a:cxn ang="0">
                    <a:pos x="6" y="2"/>
                  </a:cxn>
                </a:cxnLst>
                <a:rect l="0" t="0" r="0" b="0"/>
                <a:pathLst>
                  <a:path w="5772" h="656">
                    <a:moveTo>
                      <a:pt x="6" y="2"/>
                    </a:moveTo>
                    <a:lnTo>
                      <a:pt x="2542" y="0"/>
                    </a:lnTo>
                    <a:cubicBezTo>
                      <a:pt x="2746" y="101"/>
                      <a:pt x="3828" y="367"/>
                      <a:pt x="4374" y="367"/>
                    </a:cubicBezTo>
                    <a:cubicBezTo>
                      <a:pt x="4920" y="367"/>
                      <a:pt x="5526" y="152"/>
                      <a:pt x="5766" y="55"/>
                    </a:cubicBezTo>
                    <a:lnTo>
                      <a:pt x="5772" y="213"/>
                    </a:lnTo>
                    <a:cubicBezTo>
                      <a:pt x="5670" y="257"/>
                      <a:pt x="5016" y="441"/>
                      <a:pt x="4302" y="439"/>
                    </a:cubicBezTo>
                    <a:cubicBezTo>
                      <a:pt x="3588" y="437"/>
                      <a:pt x="2205" y="165"/>
                      <a:pt x="1488" y="201"/>
                    </a:cubicBezTo>
                    <a:cubicBezTo>
                      <a:pt x="750" y="209"/>
                      <a:pt x="270" y="482"/>
                      <a:pt x="0" y="656"/>
                    </a:cubicBezTo>
                    <a:lnTo>
                      <a:pt x="6" y="2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2">
                      <a:shade val="50000"/>
                      <a:alpha val="45000"/>
                      <a:satMod val="120000"/>
                    </a:schemeClr>
                  </a:gs>
                  <a:gs pos="100000">
                    <a:schemeClr val="accent3">
                      <a:shade val="80000"/>
                      <a:alpha val="55000"/>
                      <a:satMod val="155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9" name="Freeform 28"/>
              <p:cNvSpPr>
                <a:spLocks/>
              </p:cNvSpPr>
              <p:nvPr/>
            </p:nvSpPr>
            <p:spPr bwMode="auto">
              <a:xfrm>
                <a:off x="5842000" y="-7144"/>
                <a:ext cx="6350000" cy="638175"/>
              </a:xfrm>
              <a:custGeom>
                <a:avLst>
                  <a:gd name="A1" fmla="val 0"/>
                  <a:gd name="A2" fmla="val 0"/>
                  <a:gd name="A3" fmla="val 0"/>
                  <a:gd name="A4" fmla="val 0"/>
                  <a:gd name="A5" fmla="val 0"/>
                  <a:gd name="A6" fmla="val 0"/>
                  <a:gd name="A7" fmla="val 0"/>
                  <a:gd name="A8" fmla="val 0"/>
                </a:avLst>
                <a:gdLst/>
                <a:ahLst/>
                <a:cxnLst>
                  <a:cxn ang="0">
                    <a:pos x="0" y="0"/>
                  </a:cxn>
                  <a:cxn ang="0">
                    <a:pos x="1668" y="564"/>
                  </a:cxn>
                  <a:cxn ang="0">
                    <a:pos x="3000" y="186"/>
                  </a:cxn>
                  <a:cxn ang="0">
                    <a:pos x="3000" y="6"/>
                  </a:cxn>
                  <a:cxn ang="0">
                    <a:pos x="0" y="0"/>
                  </a:cxn>
                </a:cxnLst>
                <a:rect l="0" t="0" r="0" b="0"/>
                <a:pathLst>
                  <a:path w="3000" h="595">
                    <a:moveTo>
                      <a:pt x="0" y="0"/>
                    </a:moveTo>
                    <a:cubicBezTo>
                      <a:pt x="174" y="102"/>
                      <a:pt x="1168" y="533"/>
                      <a:pt x="1668" y="564"/>
                    </a:cubicBezTo>
                    <a:cubicBezTo>
                      <a:pt x="2168" y="595"/>
                      <a:pt x="2778" y="279"/>
                      <a:pt x="3000" y="186"/>
                    </a:cubicBezTo>
                    <a:lnTo>
                      <a:pt x="3000" y="6"/>
                    </a:ln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3">
                      <a:shade val="50000"/>
                      <a:alpha val="30000"/>
                      <a:satMod val="130000"/>
                    </a:schemeClr>
                  </a:gs>
                  <a:gs pos="80000">
                    <a:schemeClr val="accent2">
                      <a:shade val="75000"/>
                      <a:alpha val="45000"/>
                      <a:satMod val="140000"/>
                    </a:schemeClr>
                  </a:gs>
                </a:gsLst>
                <a:lin ang="5400000" scaled="1"/>
              </a:gradFill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anchor="t" compatLnSpc="1"/>
              <a:lstStyle/>
              <a:p>
                <a:pPr marL="0" algn="l" rtl="0" eaLnBrk="1" latinLnBrk="0" hangingPunct="1"/>
                <a:endParaRPr kumimoji="0" lang="en-US" sz="1800" dirty="0">
                  <a:solidFill>
                    <a:schemeClr val="tx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grpSp>
            <p:nvGrpSpPr>
              <p:cNvPr id="31" name="Group 30"/>
              <p:cNvGrpSpPr/>
              <p:nvPr/>
            </p:nvGrpSpPr>
            <p:grpSpPr>
              <a:xfrm>
                <a:off x="-25356" y="202408"/>
                <a:ext cx="12240731" cy="649224"/>
                <a:chOff x="-19045" y="216550"/>
                <a:chExt cx="9180548" cy="649224"/>
              </a:xfrm>
            </p:grpSpPr>
            <p:sp>
              <p:nvSpPr>
                <p:cNvPr id="32" name="Freeform 31"/>
                <p:cNvSpPr>
                  <a:spLocks/>
                </p:cNvSpPr>
                <p:nvPr/>
              </p:nvSpPr>
              <p:spPr bwMode="auto">
                <a:xfrm rot="21435692">
                  <a:off x="-19045" y="216550"/>
                  <a:ext cx="9163050" cy="649224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966"/>
                    </a:cxn>
                    <a:cxn ang="0">
                      <a:pos x="1608" y="282"/>
                    </a:cxn>
                    <a:cxn ang="0">
                      <a:pos x="4110" y="1008"/>
                    </a:cxn>
                    <a:cxn ang="0">
                      <a:pos x="5772" y="0"/>
                    </a:cxn>
                  </a:cxnLst>
                  <a:rect l="0" t="0" r="0" b="0"/>
                  <a:pathLst>
                    <a:path w="5772" h="1055">
                      <a:moveTo>
                        <a:pt x="0" y="966"/>
                      </a:moveTo>
                      <a:cubicBezTo>
                        <a:pt x="282" y="738"/>
                        <a:pt x="923" y="275"/>
                        <a:pt x="1608" y="282"/>
                      </a:cubicBezTo>
                      <a:cubicBezTo>
                        <a:pt x="2293" y="289"/>
                        <a:pt x="3416" y="1055"/>
                        <a:pt x="4110" y="1008"/>
                      </a:cubicBezTo>
                      <a:cubicBezTo>
                        <a:pt x="4804" y="961"/>
                        <a:pt x="5426" y="210"/>
                        <a:pt x="5772" y="0"/>
                      </a:cubicBezTo>
                    </a:path>
                  </a:pathLst>
                </a:custGeom>
                <a:noFill/>
                <a:ln w="10795" cap="flat" cmpd="sng" algn="ctr">
                  <a:gradFill>
                    <a:gsLst>
                      <a:gs pos="74000">
                        <a:schemeClr val="accent3">
                          <a:shade val="75000"/>
                        </a:schemeClr>
                      </a:gs>
                      <a:gs pos="86000">
                        <a:schemeClr val="tx1">
                          <a:alpha val="29000"/>
                        </a:schemeClr>
                      </a:gs>
                      <a:gs pos="16000">
                        <a:schemeClr val="accent2">
                          <a:shade val="75000"/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  <p:sp>
              <p:nvSpPr>
                <p:cNvPr id="33" name="Freeform 32"/>
                <p:cNvSpPr>
                  <a:spLocks/>
                </p:cNvSpPr>
                <p:nvPr/>
              </p:nvSpPr>
              <p:spPr bwMode="auto">
                <a:xfrm rot="21435692">
                  <a:off x="-14309" y="290003"/>
                  <a:ext cx="9175812" cy="530352"/>
                </a:xfrm>
                <a:custGeom>
                  <a:avLst>
                    <a:gd name="A1" fmla="val 0"/>
                    <a:gd name="A2" fmla="val 0"/>
                    <a:gd name="A3" fmla="val 0"/>
                    <a:gd name="A4" fmla="val 0"/>
                    <a:gd name="A5" fmla="val 0"/>
                    <a:gd name="A6" fmla="val 0"/>
                    <a:gd name="A7" fmla="val 0"/>
                    <a:gd name="A8" fmla="val 0"/>
                  </a:avLst>
                  <a:gdLst/>
                  <a:ahLst/>
                  <a:cxnLst>
                    <a:cxn ang="0">
                      <a:pos x="0" y="732"/>
                    </a:cxn>
                    <a:cxn ang="0">
                      <a:pos x="1638" y="228"/>
                    </a:cxn>
                    <a:cxn ang="0">
                      <a:pos x="4122" y="816"/>
                    </a:cxn>
                    <a:cxn ang="0">
                      <a:pos x="5766" y="0"/>
                    </a:cxn>
                  </a:cxnLst>
                  <a:rect l="0" t="0" r="0" b="0"/>
                  <a:pathLst>
                    <a:path w="5766" h="854">
                      <a:moveTo>
                        <a:pt x="0" y="732"/>
                      </a:moveTo>
                      <a:cubicBezTo>
                        <a:pt x="273" y="647"/>
                        <a:pt x="951" y="214"/>
                        <a:pt x="1638" y="228"/>
                      </a:cubicBezTo>
                      <a:cubicBezTo>
                        <a:pt x="2325" y="242"/>
                        <a:pt x="3434" y="854"/>
                        <a:pt x="4122" y="816"/>
                      </a:cubicBezTo>
                      <a:cubicBezTo>
                        <a:pt x="4810" y="778"/>
                        <a:pt x="5424" y="170"/>
                        <a:pt x="5766" y="0"/>
                      </a:cubicBezTo>
                    </a:path>
                  </a:pathLst>
                </a:custGeom>
                <a:noFill/>
                <a:ln w="9525" cap="flat" cmpd="sng" algn="ctr">
                  <a:gradFill>
                    <a:gsLst>
                      <a:gs pos="74000">
                        <a:schemeClr val="accent4"/>
                      </a:gs>
                      <a:gs pos="44000">
                        <a:schemeClr val="accent1"/>
                      </a:gs>
                      <a:gs pos="33000">
                        <a:schemeClr val="accent2">
                          <a:alpha val="56000"/>
                        </a:schemeClr>
                      </a:gs>
                    </a:gsLst>
                    <a:lin ang="5400000" scaled="1"/>
                  </a:gra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 vert="horz" wrap="square" lIns="91440" tIns="45720" rIns="91440" bIns="45720" anchor="t" compatLnSpc="1"/>
                <a:lstStyle/>
                <a:p>
                  <a:endParaRPr kumimoji="0" lang="en-US" sz="1800" dirty="0"/>
                </a:p>
              </p:txBody>
            </p:sp>
          </p:grpSp>
        </p:grpSp>
      </p:grp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61146459-E3C3-4969-9224-5ED50B492D17}" type="datetime1">
              <a:rPr lang="en-US" smtClean="0"/>
              <a:pPr/>
              <a:t>11/29/2021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1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Add a footer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1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1"/>
                </a:solidFill>
              </a:defRPr>
            </a:lvl1pPr>
          </a:lstStyle>
          <a:p>
            <a:fld id="{401CF334-2D5C-4859-84A6-CA7E6E43FAE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85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>
            <a:lumMod val="50000"/>
          </a:schemeClr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>
            <a:lumMod val="50000"/>
          </a:schemeClr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>
            <a:lumMod val="50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>
            <a:lumMod val="75000"/>
          </a:schemeClr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>
            <a:lumMod val="50000"/>
          </a:schemeClr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0" algn="l" rtl="0" eaLnBrk="1" latinLnBrk="0" hangingPunct="1">
        <a:spcBef>
          <a:spcPct val="20000"/>
        </a:spcBef>
        <a:buClr>
          <a:schemeClr val="tx2"/>
        </a:buClr>
        <a:buFontTx/>
        <a:buNone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mb.edu/academics/provost/master_academic_calendar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48070" y="435006"/>
            <a:ext cx="10531994" cy="1811044"/>
          </a:xfrm>
        </p:spPr>
        <p:txBody>
          <a:bodyPr/>
          <a:lstStyle/>
          <a:p>
            <a:pPr algn="ctr"/>
            <a:r>
              <a:rPr lang="en-US" dirty="0"/>
              <a:t>NTT Promotion Workshop</a:t>
            </a:r>
            <a:br>
              <a:rPr lang="en-US" dirty="0"/>
            </a:br>
            <a:r>
              <a:rPr lang="en-US" dirty="0"/>
              <a:t>November 30, 2021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23783" y="2565647"/>
            <a:ext cx="10457895" cy="3657599"/>
          </a:xfrm>
        </p:spPr>
        <p:txBody>
          <a:bodyPr>
            <a:normAutofit/>
          </a:bodyPr>
          <a:lstStyle/>
          <a:p>
            <a:pPr algn="ctr"/>
            <a:r>
              <a:rPr lang="en-US" sz="3200" u="sng" dirty="0">
                <a:solidFill>
                  <a:srgbClr val="7030A0"/>
                </a:solidFill>
                <a:latin typeface="+mj-lt"/>
              </a:rPr>
              <a:t>Agenda</a:t>
            </a:r>
          </a:p>
          <a:p>
            <a:pPr lvl="8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Promotion Eligibility </a:t>
            </a:r>
          </a:p>
          <a:p>
            <a:pPr lvl="8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Promotion timeline </a:t>
            </a:r>
            <a:r>
              <a:rPr lang="en-US" b="0" i="0" dirty="0">
                <a:solidFill>
                  <a:srgbClr val="7030A0"/>
                </a:solidFill>
                <a:effectLst/>
                <a:latin typeface="+mj-lt"/>
              </a:rPr>
              <a:t>  </a:t>
            </a:r>
          </a:p>
          <a:p>
            <a:pPr marL="0" marR="0" algn="ctr">
              <a:spcBef>
                <a:spcPts val="0"/>
              </a:spcBef>
            </a:pPr>
            <a:endParaRPr lang="en-US" sz="1200" b="0" i="0" dirty="0">
              <a:solidFill>
                <a:srgbClr val="7030A0"/>
              </a:solidFill>
              <a:effectLst/>
              <a:latin typeface="+mj-lt"/>
            </a:endParaRPr>
          </a:p>
          <a:p>
            <a:pPr marL="0" marR="0" algn="ctr">
              <a:spcBef>
                <a:spcPts val="0"/>
              </a:spcBef>
            </a:pPr>
            <a:r>
              <a:rPr lang="en-US" b="0" i="0" dirty="0">
                <a:solidFill>
                  <a:srgbClr val="7030A0"/>
                </a:solidFill>
                <a:effectLst/>
                <a:latin typeface="+mj-lt"/>
              </a:rPr>
              <a:t>Submitted materials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Personal Statement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Vitae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Samples of syllabi and assignments   </a:t>
            </a:r>
          </a:p>
          <a:p>
            <a:pPr lvl="6" algn="l">
              <a:spcBef>
                <a:spcPts val="0"/>
              </a:spcBef>
            </a:pPr>
            <a:r>
              <a:rPr lang="en-US" sz="2600" b="0" i="0" dirty="0">
                <a:solidFill>
                  <a:srgbClr val="7030A0"/>
                </a:solidFill>
                <a:effectLst/>
                <a:latin typeface="+mj-lt"/>
              </a:rPr>
              <a:t>     	List of evaluators   </a:t>
            </a:r>
          </a:p>
          <a:p>
            <a:pPr algn="ctr"/>
            <a:endParaRPr lang="en-US" sz="5100" u="sng" dirty="0"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628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Materials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Syllabi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 do not need to submit each one!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Select a sample of where you made changes in assignments, in-class activities or how use technology.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Provide a document explaining why you are submitting the selected syllabi.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Explain why you made changes and the results of these changes.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12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Materials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Assignments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 do not need to submit each one!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Select a sample of those that you feel enhances the student learning experience.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Provide a document explaining why you are submitting the selected assignments.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395366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Materials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Evaluators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 provide a list of individuals who, if asked, will write a letter on your behalf.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Your chair shall contact the evaluators to submit a letter.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Who should I ask to be an evaluator?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Inside UMB: Those from other departments who can provide an evaluation on your teaching and/or service or scholarship activity.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Outside UMB: Must be able to provide insight to your areas of responsibility. </a:t>
            </a:r>
          </a:p>
          <a:p>
            <a:pPr lvl="1"/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How many names should I supply?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Probably 3 but no more than 5. </a:t>
            </a:r>
          </a:p>
        </p:txBody>
      </p:sp>
    </p:spTree>
    <p:extLst>
      <p:ext uri="{BB962C8B-B14F-4D97-AF65-F5344CB8AC3E}">
        <p14:creationId xmlns:p14="http://schemas.microsoft.com/office/powerpoint/2010/main" val="40057425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398755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Promotion: Every Level Action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020932"/>
            <a:ext cx="10753817" cy="53976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How do I know the status of my promotion?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At each stage you are provided a copy of that level’s recommendation.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Example:  When DPC sends file to your Chair with their recommendation, you are simultaneously informed with a copy of the recommendation. </a:t>
            </a: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When does my promotion become effective?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The beginning of the academic year, September 1</a:t>
            </a:r>
            <a:r>
              <a:rPr lang="en-US" sz="2400" baseline="30000" dirty="0">
                <a:solidFill>
                  <a:srgbClr val="7030A0"/>
                </a:solidFill>
                <a:latin typeface="+mj-lt"/>
              </a:rPr>
              <a:t>st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sz="1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Do I get a pay raise if promoted? (article 26.3)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Promotion to both Sr. Lecturer and Sr. Lecturer II is $5500. 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585185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Promotion: Next Year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393794"/>
            <a:ext cx="10753817" cy="50247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May 27, 2022, is the date to state your intent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Must inform your intent to file for promotion to your Chair by this date.</a:t>
            </a:r>
          </a:p>
          <a:p>
            <a:endParaRPr lang="en-US" sz="18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i="1" dirty="0">
                <a:solidFill>
                  <a:srgbClr val="7030A0"/>
                </a:solidFill>
                <a:latin typeface="+mj-lt"/>
              </a:rPr>
              <a:t>Presented by your NTT representatives on the FSU Executive Committee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Lynne Benson, Women’s, Gender, and Sexuality 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Dana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+mj-lt"/>
              </a:rPr>
              <a:t>Commesso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, Exercise and Health Sciences 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Caroline Coscia, FSU Vice President, Political Science 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Monique </a:t>
            </a:r>
            <a:r>
              <a:rPr lang="en-US" sz="2000" b="0" i="0" dirty="0" err="1">
                <a:solidFill>
                  <a:srgbClr val="7030A0"/>
                </a:solidFill>
                <a:effectLst/>
                <a:latin typeface="+mj-lt"/>
              </a:rPr>
              <a:t>Fuguet</a:t>
            </a: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, Mathematics </a:t>
            </a:r>
          </a:p>
          <a:p>
            <a:pPr marL="365760" lvl="1" indent="0">
              <a:spcBef>
                <a:spcPts val="0"/>
              </a:spcBef>
              <a:buNone/>
            </a:pPr>
            <a:r>
              <a:rPr lang="en-US" sz="2000" b="0" i="0" dirty="0">
                <a:solidFill>
                  <a:srgbClr val="7030A0"/>
                </a:solidFill>
                <a:effectLst/>
                <a:latin typeface="+mj-lt"/>
              </a:rPr>
              <a:t>Linda Liu, Sociology 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6319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704089"/>
            <a:ext cx="10972800" cy="2902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NTT Ranks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269507"/>
            <a:ext cx="10972800" cy="48844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b="1" dirty="0">
                <a:solidFill>
                  <a:srgbClr val="7030A0"/>
                </a:solidFill>
                <a:latin typeface="+mj-lt"/>
              </a:rPr>
              <a:t>Associate Lecturer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      </a:t>
            </a:r>
            <a:r>
              <a:rPr lang="en-US" sz="2000" dirty="0">
                <a:solidFill>
                  <a:srgbClr val="7030A0"/>
                </a:solidFill>
                <a:latin typeface="+mj-lt"/>
              </a:rPr>
              <a:t>Automatically converts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Lecturer</a:t>
            </a:r>
            <a:r>
              <a:rPr lang="en-US" sz="2800" dirty="0">
                <a:solidFill>
                  <a:srgbClr val="7030A0"/>
                </a:solidFill>
                <a:latin typeface="+mj-lt"/>
              </a:rPr>
              <a:t> 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	Must apply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 				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Senior Lecturer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				Must Apply 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					</a:t>
            </a:r>
            <a:r>
              <a:rPr lang="en-US" sz="2800" b="1" dirty="0">
                <a:solidFill>
                  <a:srgbClr val="7030A0"/>
                </a:solidFill>
                <a:latin typeface="+mj-lt"/>
              </a:rPr>
              <a:t>Senior Lecturer II</a:t>
            </a:r>
          </a:p>
          <a:p>
            <a:pPr marL="0" indent="0">
              <a:buNone/>
            </a:pPr>
            <a:endParaRPr lang="en-US" sz="2400" i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i="1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Above also includes Nursing clinical ranks </a:t>
            </a:r>
          </a:p>
          <a:p>
            <a:pPr marL="0" indent="0">
              <a:buNone/>
            </a:pPr>
            <a:endParaRPr lang="en-US" sz="2400" i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marL="0" indent="0">
              <a:buNone/>
            </a:pPr>
            <a:endParaRPr lang="en-US" sz="2400" i="1" dirty="0">
              <a:latin typeface="+mj-lt"/>
            </a:endParaRPr>
          </a:p>
        </p:txBody>
      </p:sp>
      <p:cxnSp>
        <p:nvCxnSpPr>
          <p:cNvPr id="8" name="Connector: Elbow 7">
            <a:extLst>
              <a:ext uri="{FF2B5EF4-FFF2-40B4-BE49-F238E27FC236}">
                <a16:creationId xmlns:a16="http://schemas.microsoft.com/office/drawing/2014/main" id="{5E95946E-174D-4C34-8B4E-C77AEB2A02AE}"/>
              </a:ext>
            </a:extLst>
          </p:cNvPr>
          <p:cNvCxnSpPr>
            <a:cxnSpLocks/>
          </p:cNvCxnSpPr>
          <p:nvPr/>
        </p:nvCxnSpPr>
        <p:spPr>
          <a:xfrm>
            <a:off x="1402672" y="1740024"/>
            <a:ext cx="923278" cy="63031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E900D77F-3BBA-4634-8E7B-212517F580BD}"/>
              </a:ext>
            </a:extLst>
          </p:cNvPr>
          <p:cNvCxnSpPr>
            <a:cxnSpLocks/>
          </p:cNvCxnSpPr>
          <p:nvPr/>
        </p:nvCxnSpPr>
        <p:spPr>
          <a:xfrm>
            <a:off x="3338004" y="2707689"/>
            <a:ext cx="1713390" cy="7213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ADFA1809-64B0-4E58-8C63-C716E1AF3D47}"/>
              </a:ext>
            </a:extLst>
          </p:cNvPr>
          <p:cNvCxnSpPr>
            <a:cxnSpLocks/>
          </p:cNvCxnSpPr>
          <p:nvPr/>
        </p:nvCxnSpPr>
        <p:spPr>
          <a:xfrm>
            <a:off x="6096000" y="3614691"/>
            <a:ext cx="1713390" cy="72131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0891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416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Eligibility: 21.12.1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579" y="1251751"/>
            <a:ext cx="10753817" cy="5166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Lecturers/Clinical Lecturers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Lecturer/Senior Clinical Lecturers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is 4/4 load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Lecturers/Clinical Senior Lecturers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Senior Lecturer II/Clinical Senior Lecturer II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is 4/4 load.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Clinical Assistant Professor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			        </a:t>
            </a:r>
            <a:r>
              <a:rPr lang="en-US" sz="2400" b="1" dirty="0">
                <a:solidFill>
                  <a:srgbClr val="7030A0"/>
                </a:solidFill>
                <a:latin typeface="+mj-lt"/>
              </a:rPr>
              <a:t>Clinical Associate Professor </a:t>
            </a:r>
          </a:p>
          <a:p>
            <a:r>
              <a:rPr lang="en-US" sz="2200" dirty="0">
                <a:solidFill>
                  <a:srgbClr val="7030A0"/>
                </a:solidFill>
                <a:latin typeface="+mj-lt"/>
              </a:rPr>
              <a:t>Requires six (6) years of full time equivalent.  Full time </a:t>
            </a:r>
            <a:r>
              <a:rPr lang="en-US" sz="2200">
                <a:solidFill>
                  <a:srgbClr val="7030A0"/>
                </a:solidFill>
                <a:latin typeface="+mj-lt"/>
              </a:rPr>
              <a:t>is 3/4 </a:t>
            </a:r>
            <a:r>
              <a:rPr lang="en-US" sz="2200" dirty="0">
                <a:solidFill>
                  <a:srgbClr val="7030A0"/>
                </a:solidFill>
                <a:latin typeface="+mj-lt"/>
              </a:rPr>
              <a:t>load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. 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  <p:cxnSp>
        <p:nvCxnSpPr>
          <p:cNvPr id="5" name="Connector: Elbow 4">
            <a:extLst>
              <a:ext uri="{FF2B5EF4-FFF2-40B4-BE49-F238E27FC236}">
                <a16:creationId xmlns:a16="http://schemas.microsoft.com/office/drawing/2014/main" id="{4F52D048-FB3E-4825-9320-3307BB76E1E0}"/>
              </a:ext>
            </a:extLst>
          </p:cNvPr>
          <p:cNvCxnSpPr>
            <a:cxnSpLocks/>
          </p:cNvCxnSpPr>
          <p:nvPr/>
        </p:nvCxnSpPr>
        <p:spPr>
          <a:xfrm>
            <a:off x="1384917" y="1660126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B72E1A36-2606-4071-8BB1-61774BFBC5F6}"/>
              </a:ext>
            </a:extLst>
          </p:cNvPr>
          <p:cNvCxnSpPr>
            <a:cxnSpLocks/>
          </p:cNvCxnSpPr>
          <p:nvPr/>
        </p:nvCxnSpPr>
        <p:spPr>
          <a:xfrm>
            <a:off x="1384917" y="3264763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1A8EB90E-895E-4B15-8A63-FDA2D1DFB22A}"/>
              </a:ext>
            </a:extLst>
          </p:cNvPr>
          <p:cNvCxnSpPr>
            <a:cxnSpLocks/>
          </p:cNvCxnSpPr>
          <p:nvPr/>
        </p:nvCxnSpPr>
        <p:spPr>
          <a:xfrm>
            <a:off x="1384917" y="4961139"/>
            <a:ext cx="2343704" cy="328474"/>
          </a:xfrm>
          <a:prstGeom prst="bentConnector3">
            <a:avLst/>
          </a:prstGeom>
          <a:ln w="190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5136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41651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Eligibility: 21.12.1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8579" y="1225118"/>
            <a:ext cx="10753817" cy="51668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To calculate your FTE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Check your WISER to see the number of classes taught.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u="sng" dirty="0">
                <a:solidFill>
                  <a:srgbClr val="7030A0"/>
                </a:solidFill>
                <a:latin typeface="+mj-lt"/>
              </a:rPr>
              <a:t>Note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: If you taught a large section class, that class may have been calculated at 50% FTE.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 large class is 70 or more students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When you indicate your intent to file for promotion, your Chair may consult with the Dean to verify your eligibility.  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834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Promotion:  Timeline &amp;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rgbClr val="7030A0"/>
                </a:solidFill>
                <a:latin typeface="+mj-lt"/>
              </a:rPr>
              <a:t>The Master Calendar contains the actual dates of promotion actions.</a:t>
            </a:r>
          </a:p>
          <a:p>
            <a:pPr marL="0" indent="0">
              <a:buNone/>
            </a:pPr>
            <a:r>
              <a:rPr lang="en-US" sz="1600" dirty="0">
                <a:solidFill>
                  <a:srgbClr val="7030A0"/>
                </a:solidFill>
                <a:latin typeface="+mj-lt"/>
                <a:hlinkClick r:id="rId2"/>
              </a:rPr>
              <a:t>https://www.umb.edu/academics/provost/master_academic_calendar</a:t>
            </a:r>
            <a:r>
              <a:rPr lang="en-US" sz="1600" dirty="0">
                <a:solidFill>
                  <a:srgbClr val="7030A0"/>
                </a:solidFill>
                <a:latin typeface="+mj-lt"/>
              </a:rPr>
              <a:t> </a:t>
            </a:r>
          </a:p>
          <a:p>
            <a:pPr marL="0" indent="0">
              <a:buNone/>
            </a:pPr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May 14, 2021: Inform of your intent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No later than this day, inform in writing to your chair your intent to file for promotion in 2022.  This is not a commitment to submit a file. </a:t>
            </a:r>
          </a:p>
          <a:p>
            <a:pPr marL="0" indent="0">
              <a:buNone/>
            </a:pPr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February 8, 2022:  Submit Promotion materials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Submit materials to your Chair.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The Chair informs the Dean of those being reviewed.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February 15, 2022:  Materials given to DPC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The Chair provides the DPC with your file.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554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Promotion: Timeline &amp; Process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March 7, 2022:  DPC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DPC forwards review to Chair. This contains their recommendation.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March 23, 2022:  Chair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File forwarded to Dean to be forwarded to CPC.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April 29, 2022:  CPC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CPC forwards review to the Dean. Contains CPC recommendation.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June 2, 2022: Dean review complete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Recommendations sent to Provost.  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August 15, 2022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Faculty informed if promoted</a:t>
            </a:r>
          </a:p>
          <a:p>
            <a:pPr marL="0" indent="0">
              <a:buNone/>
            </a:pP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5016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Promotion: Preparing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Speak to your Chair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Do it before the end of Fall semester.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Remind your Chair that you are submitting a promotion file.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Ask how you should submit your materials. (</a:t>
            </a:r>
            <a:r>
              <a:rPr lang="en-US" sz="2400" dirty="0" err="1">
                <a:solidFill>
                  <a:srgbClr val="7030A0"/>
                </a:solidFill>
                <a:latin typeface="+mj-lt"/>
              </a:rPr>
              <a:t>usb</a:t>
            </a:r>
            <a:r>
              <a:rPr lang="en-US" sz="2400" dirty="0">
                <a:solidFill>
                  <a:srgbClr val="7030A0"/>
                </a:solidFill>
                <a:latin typeface="+mj-lt"/>
              </a:rPr>
              <a:t>, one drive)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When submit, ask for confirmation of receipt. </a:t>
            </a:r>
          </a:p>
          <a:p>
            <a:endParaRPr lang="en-US" sz="1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Table of Contents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Create one. You want to make sure all levels of review know what is in your file. </a:t>
            </a:r>
          </a:p>
          <a:p>
            <a:endParaRPr lang="en-US" sz="16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Review Article 21.12.3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This is the section on promotions.</a:t>
            </a:r>
          </a:p>
        </p:txBody>
      </p:sp>
    </p:spTree>
    <p:extLst>
      <p:ext uri="{BB962C8B-B14F-4D97-AF65-F5344CB8AC3E}">
        <p14:creationId xmlns:p14="http://schemas.microsoft.com/office/powerpoint/2010/main" val="201942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Materials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Personal Statement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Remember how many  faculty are applying for promotions and how many files need to be read by different levels of review. 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  Less than 4 or 5 pages is a good number.</a:t>
            </a:r>
          </a:p>
          <a:p>
            <a:pPr lvl="1"/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Focus on your areas of responsibility – teaching and service.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Teaching philosophy including in the classroom, outside the classroom and use of technology.  Examples are good. 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Service activities:  Cover those in your AFR.  Why you do this service?</a:t>
            </a:r>
          </a:p>
          <a:p>
            <a:pPr lvl="1"/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If you have scholarship, please include but after discussing teaching and service.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Might want to include what UMB means to you. Why want to be here.</a:t>
            </a:r>
          </a:p>
        </p:txBody>
      </p:sp>
    </p:spTree>
    <p:extLst>
      <p:ext uri="{BB962C8B-B14F-4D97-AF65-F5344CB8AC3E}">
        <p14:creationId xmlns:p14="http://schemas.microsoft.com/office/powerpoint/2010/main" val="156455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8579" y="533400"/>
            <a:ext cx="10972800" cy="574296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/>
              <a:t>Promotion Materials 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107696"/>
            <a:ext cx="10753817" cy="53108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Vitae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Submit the latest one.</a:t>
            </a:r>
          </a:p>
          <a:p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Awards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If any from UMB, make sure include.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If any in your field, make sure include</a:t>
            </a:r>
          </a:p>
          <a:p>
            <a:pPr marL="0" indent="0">
              <a:buNone/>
            </a:pPr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AFRS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The Collective Bargaining Agreement does not state if added.</a:t>
            </a:r>
          </a:p>
          <a:p>
            <a:pPr lvl="1"/>
            <a:r>
              <a:rPr lang="en-US" sz="2200" dirty="0">
                <a:solidFill>
                  <a:srgbClr val="7030A0"/>
                </a:solidFill>
                <a:latin typeface="+mj-lt"/>
              </a:rPr>
              <a:t>You may or may not want to include copies for the last six years.</a:t>
            </a:r>
            <a:endParaRPr lang="en-US" sz="24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endParaRPr lang="en-US" sz="1200" dirty="0">
              <a:solidFill>
                <a:srgbClr val="7030A0"/>
              </a:solidFill>
              <a:latin typeface="+mj-lt"/>
            </a:endParaRPr>
          </a:p>
          <a:p>
            <a:pPr marL="0" indent="0">
              <a:buNone/>
            </a:pPr>
            <a:r>
              <a:rPr lang="en-US" sz="2400" b="1" dirty="0">
                <a:solidFill>
                  <a:srgbClr val="7030A0"/>
                </a:solidFill>
                <a:latin typeface="+mj-lt"/>
              </a:rPr>
              <a:t>NOTE:  Student Evaluations </a:t>
            </a:r>
          </a:p>
          <a:p>
            <a:r>
              <a:rPr lang="en-US" sz="2400" dirty="0">
                <a:solidFill>
                  <a:srgbClr val="7030A0"/>
                </a:solidFill>
                <a:latin typeface="+mj-lt"/>
              </a:rPr>
              <a:t>Your Chair will include this information. </a:t>
            </a:r>
          </a:p>
          <a:p>
            <a:endParaRPr lang="en-US" sz="2400" dirty="0">
              <a:solidFill>
                <a:srgbClr val="7030A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2577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sentation on brainstorming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Century Gothic-Palatino Linotyp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 panose="0204050205050503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non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 brainstorming presentation.potx" id="{DE77CA07-3D7A-4CF2-AF02-587F794CB3CB}" vid="{13C2A94F-C0A1-4622-B71C-29A3B00D5E0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brainstorming presentation</Template>
  <TotalTime>265</TotalTime>
  <Words>1066</Words>
  <Application>Microsoft Office PowerPoint</Application>
  <PresentationFormat>Widescreen</PresentationFormat>
  <Paragraphs>165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Calibri</vt:lpstr>
      <vt:lpstr>Century Gothic</vt:lpstr>
      <vt:lpstr>Palatino Linotype</vt:lpstr>
      <vt:lpstr>Wingdings 2</vt:lpstr>
      <vt:lpstr>Presentation on brainstorming</vt:lpstr>
      <vt:lpstr>NTT Promotion Workshop November 30, 2021</vt:lpstr>
      <vt:lpstr>NTT Ranks </vt:lpstr>
      <vt:lpstr>Promotion Eligibility: 21.12.1 </vt:lpstr>
      <vt:lpstr>Promotion Eligibility: 21.12.1 </vt:lpstr>
      <vt:lpstr>Promotion:  Timeline &amp; Process</vt:lpstr>
      <vt:lpstr>Promotion: Timeline &amp; Process</vt:lpstr>
      <vt:lpstr>Promotion: Preparing</vt:lpstr>
      <vt:lpstr>Promotion Materials </vt:lpstr>
      <vt:lpstr>Promotion Materials </vt:lpstr>
      <vt:lpstr>Promotion Materials </vt:lpstr>
      <vt:lpstr>Promotion Materials </vt:lpstr>
      <vt:lpstr>Promotion Materials </vt:lpstr>
      <vt:lpstr>Promotion: Every Level Action</vt:lpstr>
      <vt:lpstr>Promotion: Next Year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Science 102  Monday, September 14th </dc:title>
  <dc:creator>caroline Coscia</dc:creator>
  <cp:lastModifiedBy>caroline Coscia</cp:lastModifiedBy>
  <cp:revision>8</cp:revision>
  <dcterms:created xsi:type="dcterms:W3CDTF">2020-09-13T22:08:41Z</dcterms:created>
  <dcterms:modified xsi:type="dcterms:W3CDTF">2021-11-30T01:01:49Z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74069100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